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embeddedFontLst>
    <p:embeddedFont>
      <p:font typeface="Playfair Display"/>
      <p:regular r:id="rId13"/>
      <p:bold r:id="rId14"/>
      <p:italic r:id="rId15"/>
      <p:boldItalic r:id="rId16"/>
    </p:embeddedFont>
    <p:embeddedFont>
      <p:font typeface="Abril Fatface"/>
      <p:regular r:id="rId17"/>
    </p:embeddedFont>
    <p:embeddedFont>
      <p:font typeface="Griffy"/>
      <p:regular r:id="rId18"/>
    </p:embeddedFont>
    <p:embeddedFont>
      <p:font typeface="Poppins"/>
      <p:regular r:id="rId19"/>
      <p:bold r:id="rId20"/>
      <p:italic r:id="rId21"/>
      <p:boldItalic r:id="rId22"/>
    </p:embeddedFont>
    <p:embeddedFont>
      <p:font typeface="Frank Ruhl Libre"/>
      <p:regular r:id="rId23"/>
      <p:bold r:id="rId24"/>
    </p:embeddedFont>
    <p:embeddedFont>
      <p:font typeface="Quicksand"/>
      <p:regular r:id="rId25"/>
      <p:bold r:id="rId26"/>
    </p:embeddedFont>
    <p:embeddedFont>
      <p:font typeface="Quicksand Medium"/>
      <p:regular r:id="rId27"/>
      <p:bold r:id="rId28"/>
    </p:embeddedFont>
    <p:embeddedFont>
      <p:font typeface="Playfair Display SemiBold"/>
      <p:regular r:id="rId29"/>
      <p:bold r:id="rId30"/>
      <p:italic r:id="rId31"/>
      <p:boldItalic r:id="rId32"/>
    </p:embeddedFont>
    <p:embeddedFont>
      <p:font typeface="Homemade Apple"/>
      <p:regular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bold.fntdata"/><Relationship Id="rId22" Type="http://schemas.openxmlformats.org/officeDocument/2006/relationships/font" Target="fonts/Poppins-boldItalic.fntdata"/><Relationship Id="rId21" Type="http://schemas.openxmlformats.org/officeDocument/2006/relationships/font" Target="fonts/Poppins-italic.fntdata"/><Relationship Id="rId24" Type="http://schemas.openxmlformats.org/officeDocument/2006/relationships/font" Target="fonts/FrankRuhlLibre-bold.fntdata"/><Relationship Id="rId23" Type="http://schemas.openxmlformats.org/officeDocument/2006/relationships/font" Target="fonts/FrankRuhlLibr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Quicksand-bold.fntdata"/><Relationship Id="rId25" Type="http://schemas.openxmlformats.org/officeDocument/2006/relationships/font" Target="fonts/Quicksand-regular.fntdata"/><Relationship Id="rId28" Type="http://schemas.openxmlformats.org/officeDocument/2006/relationships/font" Target="fonts/QuicksandMedium-bold.fntdata"/><Relationship Id="rId27" Type="http://schemas.openxmlformats.org/officeDocument/2006/relationships/font" Target="fonts/Quicksand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layfairDisplaySemiBo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layfairDisplaySemiBold-italic.fntdata"/><Relationship Id="rId30" Type="http://schemas.openxmlformats.org/officeDocument/2006/relationships/font" Target="fonts/PlayfairDisplaySemiBold-bold.fntdata"/><Relationship Id="rId11" Type="http://schemas.openxmlformats.org/officeDocument/2006/relationships/slide" Target="slides/slide6.xml"/><Relationship Id="rId33" Type="http://schemas.openxmlformats.org/officeDocument/2006/relationships/font" Target="fonts/HomemadeApple-regular.fntdata"/><Relationship Id="rId10" Type="http://schemas.openxmlformats.org/officeDocument/2006/relationships/slide" Target="slides/slide5.xml"/><Relationship Id="rId32" Type="http://schemas.openxmlformats.org/officeDocument/2006/relationships/font" Target="fonts/PlayfairDisplaySemiBold-boldItalic.fntdata"/><Relationship Id="rId13" Type="http://schemas.openxmlformats.org/officeDocument/2006/relationships/font" Target="fonts/PlayfairDisplay-regular.fntdata"/><Relationship Id="rId12" Type="http://schemas.openxmlformats.org/officeDocument/2006/relationships/slide" Target="slides/slide7.xml"/><Relationship Id="rId15" Type="http://schemas.openxmlformats.org/officeDocument/2006/relationships/font" Target="fonts/PlayfairDisplay-italic.fntdata"/><Relationship Id="rId14" Type="http://schemas.openxmlformats.org/officeDocument/2006/relationships/font" Target="fonts/PlayfairDisplay-bold.fntdata"/><Relationship Id="rId17" Type="http://schemas.openxmlformats.org/officeDocument/2006/relationships/font" Target="fonts/AbrilFatface-regular.fntdata"/><Relationship Id="rId16" Type="http://schemas.openxmlformats.org/officeDocument/2006/relationships/font" Target="fonts/PlayfairDisplay-boldItalic.fntdata"/><Relationship Id="rId19" Type="http://schemas.openxmlformats.org/officeDocument/2006/relationships/font" Target="fonts/Poppins-regular.fntdata"/><Relationship Id="rId18" Type="http://schemas.openxmlformats.org/officeDocument/2006/relationships/font" Target="fonts/Griff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a073618e6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a073618e6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a073618e60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a073618e60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5646dc4fd7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5646dc4fd7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a073618e60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a073618e60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a073618e6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a073618e6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a073618e60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a073618e6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a073618e60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a073618e60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questions-powerpoint-google-slides/can-i-use-these-templates/" TargetMode="External"/><Relationship Id="rId3" Type="http://schemas.openxmlformats.org/officeDocument/2006/relationships/hyperlink" Target="https://www.facebook.com/SlidesManiaSM/" TargetMode="External"/><Relationship Id="rId4" Type="http://schemas.openxmlformats.org/officeDocument/2006/relationships/image" Target="../media/image5.png"/><Relationship Id="rId11" Type="http://schemas.openxmlformats.org/officeDocument/2006/relationships/image" Target="../media/image1.png"/><Relationship Id="rId10" Type="http://schemas.openxmlformats.org/officeDocument/2006/relationships/image" Target="../media/image2.png"/><Relationship Id="rId9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twitter.com/SlidesManiaSM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www.pinterest.com/slidesmania/" TargetMode="External"/><Relationship Id="rId8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1 Title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1331750" y="188700"/>
            <a:ext cx="689400" cy="3594300"/>
          </a:xfrm>
          <a:prstGeom prst="rect">
            <a:avLst/>
          </a:prstGeom>
          <a:solidFill>
            <a:schemeClr val="accent5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099025" y="1317600"/>
            <a:ext cx="8018100" cy="42228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251425" y="1470000"/>
            <a:ext cx="7682700" cy="38811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accent4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 txBox="1"/>
          <p:nvPr>
            <p:ph type="title"/>
          </p:nvPr>
        </p:nvSpPr>
        <p:spPr>
          <a:xfrm>
            <a:off x="2556225" y="1838525"/>
            <a:ext cx="7094100" cy="3148500"/>
          </a:xfrm>
          <a:prstGeom prst="rect">
            <a:avLst/>
          </a:prstGeom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18" name="Google Shape;18;p2"/>
          <p:cNvSpPr/>
          <p:nvPr/>
        </p:nvSpPr>
        <p:spPr>
          <a:xfrm flipH="1" rot="10800000">
            <a:off x="-2689125" y="3811575"/>
            <a:ext cx="5738700" cy="5738700"/>
          </a:xfrm>
          <a:prstGeom prst="pie">
            <a:avLst>
              <a:gd fmla="val 13434" name="adj1"/>
              <a:gd fmla="val 5412299" name="adj2"/>
            </a:avLst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549800" y="4987025"/>
            <a:ext cx="7782000" cy="1140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3788846" y="5222525"/>
            <a:ext cx="7320300" cy="717900"/>
          </a:xfrm>
          <a:prstGeom prst="rect">
            <a:avLst/>
          </a:prstGeom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21" name="Google Shape;21;p2"/>
          <p:cNvSpPr/>
          <p:nvPr/>
        </p:nvSpPr>
        <p:spPr>
          <a:xfrm>
            <a:off x="9205125" y="599100"/>
            <a:ext cx="1737600" cy="1737600"/>
          </a:xfrm>
          <a:prstGeom prst="ellipse">
            <a:avLst/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 Big Title">
  <p:cSld name="CUSTOM_7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/>
          <p:nvPr/>
        </p:nvSpPr>
        <p:spPr>
          <a:xfrm flipH="1">
            <a:off x="7713175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1"/>
          <p:cNvSpPr/>
          <p:nvPr/>
        </p:nvSpPr>
        <p:spPr>
          <a:xfrm flipH="1">
            <a:off x="7713175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1"/>
          <p:cNvSpPr/>
          <p:nvPr/>
        </p:nvSpPr>
        <p:spPr>
          <a:xfrm flipH="1">
            <a:off x="170875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1"/>
          <p:cNvSpPr/>
          <p:nvPr/>
        </p:nvSpPr>
        <p:spPr>
          <a:xfrm flipH="1" rot="10800000">
            <a:off x="-2689125" y="3811575"/>
            <a:ext cx="5738700" cy="5738700"/>
          </a:xfrm>
          <a:prstGeom prst="pie">
            <a:avLst>
              <a:gd fmla="val 13434" name="adj1"/>
              <a:gd fmla="val 5412299" name="adj2"/>
            </a:avLst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1"/>
          <p:cNvSpPr/>
          <p:nvPr/>
        </p:nvSpPr>
        <p:spPr>
          <a:xfrm>
            <a:off x="934500" y="1044350"/>
            <a:ext cx="10231500" cy="4917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1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1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11"/>
          <p:cNvSpPr/>
          <p:nvPr/>
        </p:nvSpPr>
        <p:spPr>
          <a:xfrm>
            <a:off x="10346075" y="3551075"/>
            <a:ext cx="1290000" cy="1290000"/>
          </a:xfrm>
          <a:prstGeom prst="ellipse">
            <a:avLst/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1"/>
          <p:cNvSpPr txBox="1"/>
          <p:nvPr>
            <p:ph type="title"/>
          </p:nvPr>
        </p:nvSpPr>
        <p:spPr>
          <a:xfrm>
            <a:off x="1547600" y="1583300"/>
            <a:ext cx="8907900" cy="3839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8 Three columns">
  <p:cSld name="CUSTOM_8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"/>
          <p:cNvSpPr/>
          <p:nvPr/>
        </p:nvSpPr>
        <p:spPr>
          <a:xfrm flipH="1">
            <a:off x="7713150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2"/>
          <p:cNvSpPr/>
          <p:nvPr/>
        </p:nvSpPr>
        <p:spPr>
          <a:xfrm flipH="1">
            <a:off x="7713150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2"/>
          <p:cNvSpPr/>
          <p:nvPr/>
        </p:nvSpPr>
        <p:spPr>
          <a:xfrm flipH="1">
            <a:off x="170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2"/>
          <p:cNvSpPr/>
          <p:nvPr/>
        </p:nvSpPr>
        <p:spPr>
          <a:xfrm>
            <a:off x="490775" y="560625"/>
            <a:ext cx="11210400" cy="5772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2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2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6" name="Google Shape;136;p12"/>
          <p:cNvSpPr txBox="1"/>
          <p:nvPr>
            <p:ph idx="1" type="subTitle"/>
          </p:nvPr>
        </p:nvSpPr>
        <p:spPr>
          <a:xfrm>
            <a:off x="1694558" y="1882974"/>
            <a:ext cx="8801400" cy="53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137" name="Google Shape;137;p12"/>
          <p:cNvSpPr txBox="1"/>
          <p:nvPr>
            <p:ph idx="2" type="subTitle"/>
          </p:nvPr>
        </p:nvSpPr>
        <p:spPr>
          <a:xfrm>
            <a:off x="1694558" y="3300516"/>
            <a:ext cx="8801400" cy="53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138" name="Google Shape;138;p12"/>
          <p:cNvSpPr txBox="1"/>
          <p:nvPr>
            <p:ph idx="3" type="subTitle"/>
          </p:nvPr>
        </p:nvSpPr>
        <p:spPr>
          <a:xfrm>
            <a:off x="1694558" y="4718058"/>
            <a:ext cx="8801400" cy="53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139" name="Google Shape;139;p12"/>
          <p:cNvSpPr txBox="1"/>
          <p:nvPr>
            <p:ph type="title"/>
          </p:nvPr>
        </p:nvSpPr>
        <p:spPr>
          <a:xfrm>
            <a:off x="1694550" y="879050"/>
            <a:ext cx="8801400" cy="674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40" name="Google Shape;140;p12"/>
          <p:cNvSpPr txBox="1"/>
          <p:nvPr>
            <p:ph idx="4" type="body"/>
          </p:nvPr>
        </p:nvSpPr>
        <p:spPr>
          <a:xfrm>
            <a:off x="1694550" y="2269798"/>
            <a:ext cx="8801400" cy="817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41" name="Google Shape;141;p12"/>
          <p:cNvSpPr txBox="1"/>
          <p:nvPr>
            <p:ph idx="5" type="body"/>
          </p:nvPr>
        </p:nvSpPr>
        <p:spPr>
          <a:xfrm>
            <a:off x="1694550" y="3677244"/>
            <a:ext cx="8801400" cy="815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42" name="Google Shape;142;p12"/>
          <p:cNvSpPr txBox="1"/>
          <p:nvPr>
            <p:ph idx="6" type="body"/>
          </p:nvPr>
        </p:nvSpPr>
        <p:spPr>
          <a:xfrm>
            <a:off x="1694550" y="5083100"/>
            <a:ext cx="8802900" cy="815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8 Team">
  <p:cSld name="CUSTOM_8_1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"/>
          <p:cNvSpPr/>
          <p:nvPr/>
        </p:nvSpPr>
        <p:spPr>
          <a:xfrm>
            <a:off x="170850" y="2199150"/>
            <a:ext cx="4308000" cy="44703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3"/>
          <p:cNvSpPr/>
          <p:nvPr/>
        </p:nvSpPr>
        <p:spPr>
          <a:xfrm>
            <a:off x="170850" y="188700"/>
            <a:ext cx="4308000" cy="29214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3"/>
          <p:cNvSpPr/>
          <p:nvPr/>
        </p:nvSpPr>
        <p:spPr>
          <a:xfrm>
            <a:off x="3326925" y="188700"/>
            <a:ext cx="8694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3"/>
          <p:cNvSpPr/>
          <p:nvPr/>
        </p:nvSpPr>
        <p:spPr>
          <a:xfrm flipH="1" rot="10800000">
            <a:off x="-2689125" y="3811575"/>
            <a:ext cx="5738700" cy="5738700"/>
          </a:xfrm>
          <a:prstGeom prst="pie">
            <a:avLst>
              <a:gd fmla="val 13434" name="adj1"/>
              <a:gd fmla="val 5412299" name="adj2"/>
            </a:avLst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3"/>
          <p:cNvSpPr/>
          <p:nvPr/>
        </p:nvSpPr>
        <p:spPr>
          <a:xfrm>
            <a:off x="7839000" y="2562300"/>
            <a:ext cx="3110400" cy="3594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3"/>
          <p:cNvSpPr/>
          <p:nvPr/>
        </p:nvSpPr>
        <p:spPr>
          <a:xfrm>
            <a:off x="4540800" y="2562300"/>
            <a:ext cx="3110400" cy="3594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3"/>
          <p:cNvSpPr/>
          <p:nvPr/>
        </p:nvSpPr>
        <p:spPr>
          <a:xfrm>
            <a:off x="1242600" y="2562300"/>
            <a:ext cx="3110400" cy="3594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3"/>
          <p:cNvSpPr txBox="1"/>
          <p:nvPr>
            <p:ph idx="1" type="subTitle"/>
          </p:nvPr>
        </p:nvSpPr>
        <p:spPr>
          <a:xfrm>
            <a:off x="1492527" y="4020675"/>
            <a:ext cx="25122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152" name="Google Shape;152;p13"/>
          <p:cNvSpPr txBox="1"/>
          <p:nvPr>
            <p:ph idx="2" type="subTitle"/>
          </p:nvPr>
        </p:nvSpPr>
        <p:spPr>
          <a:xfrm>
            <a:off x="4822299" y="4020675"/>
            <a:ext cx="25122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153" name="Google Shape;153;p13"/>
          <p:cNvSpPr txBox="1"/>
          <p:nvPr>
            <p:ph idx="3" type="subTitle"/>
          </p:nvPr>
        </p:nvSpPr>
        <p:spPr>
          <a:xfrm>
            <a:off x="8152071" y="4020675"/>
            <a:ext cx="25119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154" name="Google Shape;154;p13"/>
          <p:cNvSpPr txBox="1"/>
          <p:nvPr>
            <p:ph type="title"/>
          </p:nvPr>
        </p:nvSpPr>
        <p:spPr>
          <a:xfrm>
            <a:off x="1242300" y="669575"/>
            <a:ext cx="9707400" cy="9144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55" name="Google Shape;155;p13"/>
          <p:cNvSpPr txBox="1"/>
          <p:nvPr>
            <p:ph idx="4" type="body"/>
          </p:nvPr>
        </p:nvSpPr>
        <p:spPr>
          <a:xfrm>
            <a:off x="1492525" y="4458625"/>
            <a:ext cx="25122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156" name="Google Shape;156;p13"/>
          <p:cNvSpPr txBox="1"/>
          <p:nvPr>
            <p:ph idx="5" type="body"/>
          </p:nvPr>
        </p:nvSpPr>
        <p:spPr>
          <a:xfrm>
            <a:off x="4822297" y="4447196"/>
            <a:ext cx="2512200" cy="92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157" name="Google Shape;157;p13"/>
          <p:cNvSpPr txBox="1"/>
          <p:nvPr>
            <p:ph idx="6" type="body"/>
          </p:nvPr>
        </p:nvSpPr>
        <p:spPr>
          <a:xfrm>
            <a:off x="8152069" y="4433967"/>
            <a:ext cx="2512200" cy="92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158" name="Google Shape;158;p13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3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0 Text and Image">
  <p:cSld name="CUSTOM_9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4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4"/>
          <p:cNvSpPr/>
          <p:nvPr/>
        </p:nvSpPr>
        <p:spPr>
          <a:xfrm flipH="1" rot="10800000">
            <a:off x="-2689125" y="3811575"/>
            <a:ext cx="5738700" cy="5738700"/>
          </a:xfrm>
          <a:prstGeom prst="pie">
            <a:avLst>
              <a:gd fmla="val 13434" name="adj1"/>
              <a:gd fmla="val 5412299" name="adj2"/>
            </a:avLst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4"/>
          <p:cNvSpPr txBox="1"/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/>
        </p:txBody>
      </p:sp>
      <p:sp>
        <p:nvSpPr>
          <p:cNvPr id="166" name="Google Shape;166;p14"/>
          <p:cNvSpPr txBox="1"/>
          <p:nvPr>
            <p:ph idx="1" type="subTitle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7" name="Google Shape;167;p14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2 Percentages">
  <p:cSld name="CUSTOM_11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5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5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5"/>
          <p:cNvSpPr/>
          <p:nvPr/>
        </p:nvSpPr>
        <p:spPr>
          <a:xfrm flipH="1" rot="10800000">
            <a:off x="-2689125" y="3811575"/>
            <a:ext cx="5738700" cy="5738700"/>
          </a:xfrm>
          <a:prstGeom prst="pie">
            <a:avLst>
              <a:gd fmla="val 13434" name="adj1"/>
              <a:gd fmla="val 5412299" name="adj2"/>
            </a:avLst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5"/>
          <p:cNvSpPr/>
          <p:nvPr/>
        </p:nvSpPr>
        <p:spPr>
          <a:xfrm>
            <a:off x="490775" y="560625"/>
            <a:ext cx="11210400" cy="5772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5"/>
          <p:cNvSpPr/>
          <p:nvPr/>
        </p:nvSpPr>
        <p:spPr>
          <a:xfrm rot="-5400000">
            <a:off x="11202850" y="188900"/>
            <a:ext cx="855600" cy="855300"/>
          </a:xfrm>
          <a:prstGeom prst="rect">
            <a:avLst/>
          </a:prstGeom>
          <a:solidFill>
            <a:schemeClr val="accent4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5"/>
          <p:cNvSpPr txBox="1"/>
          <p:nvPr>
            <p:ph idx="12" type="sldNum"/>
          </p:nvPr>
        </p:nvSpPr>
        <p:spPr>
          <a:xfrm>
            <a:off x="11264795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6" name="Google Shape;176;p15"/>
          <p:cNvSpPr/>
          <p:nvPr/>
        </p:nvSpPr>
        <p:spPr>
          <a:xfrm>
            <a:off x="1059289" y="2246175"/>
            <a:ext cx="3125400" cy="3125400"/>
          </a:xfrm>
          <a:prstGeom prst="ellipse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177" name="Google Shape;177;p15"/>
          <p:cNvSpPr/>
          <p:nvPr/>
        </p:nvSpPr>
        <p:spPr>
          <a:xfrm>
            <a:off x="4533300" y="2246175"/>
            <a:ext cx="3125400" cy="3125400"/>
          </a:xfrm>
          <a:prstGeom prst="ellipse">
            <a:avLst/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178" name="Google Shape;178;p15"/>
          <p:cNvSpPr/>
          <p:nvPr/>
        </p:nvSpPr>
        <p:spPr>
          <a:xfrm>
            <a:off x="8007311" y="2246175"/>
            <a:ext cx="3125400" cy="3125400"/>
          </a:xfrm>
          <a:prstGeom prst="ellipse">
            <a:avLst/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179" name="Google Shape;179;p15"/>
          <p:cNvSpPr txBox="1"/>
          <p:nvPr>
            <p:ph hasCustomPrompt="1" type="title"/>
          </p:nvPr>
        </p:nvSpPr>
        <p:spPr>
          <a:xfrm>
            <a:off x="1307600" y="2682950"/>
            <a:ext cx="2705400" cy="1188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80" name="Google Shape;180;p15"/>
          <p:cNvSpPr txBox="1"/>
          <p:nvPr>
            <p:ph idx="2" type="title"/>
          </p:nvPr>
        </p:nvSpPr>
        <p:spPr>
          <a:xfrm>
            <a:off x="998150" y="1044350"/>
            <a:ext cx="10204800" cy="768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/>
        </p:txBody>
      </p:sp>
      <p:sp>
        <p:nvSpPr>
          <p:cNvPr id="181" name="Google Shape;181;p15"/>
          <p:cNvSpPr txBox="1"/>
          <p:nvPr>
            <p:ph hasCustomPrompt="1" idx="3" type="title"/>
          </p:nvPr>
        </p:nvSpPr>
        <p:spPr>
          <a:xfrm>
            <a:off x="4795514" y="2682950"/>
            <a:ext cx="2705400" cy="1188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82" name="Google Shape;182;p15"/>
          <p:cNvSpPr txBox="1"/>
          <p:nvPr>
            <p:ph hasCustomPrompt="1" idx="4" type="title"/>
          </p:nvPr>
        </p:nvSpPr>
        <p:spPr>
          <a:xfrm>
            <a:off x="8293895" y="2682950"/>
            <a:ext cx="2705400" cy="1188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83" name="Google Shape;183;p15"/>
          <p:cNvSpPr txBox="1"/>
          <p:nvPr>
            <p:ph idx="1" type="body"/>
          </p:nvPr>
        </p:nvSpPr>
        <p:spPr>
          <a:xfrm>
            <a:off x="8293888" y="3924525"/>
            <a:ext cx="27054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84" name="Google Shape;184;p15"/>
          <p:cNvSpPr txBox="1"/>
          <p:nvPr>
            <p:ph idx="5" type="body"/>
          </p:nvPr>
        </p:nvSpPr>
        <p:spPr>
          <a:xfrm>
            <a:off x="4795522" y="3913375"/>
            <a:ext cx="27054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85" name="Google Shape;185;p15"/>
          <p:cNvSpPr txBox="1"/>
          <p:nvPr>
            <p:ph idx="6" type="body"/>
          </p:nvPr>
        </p:nvSpPr>
        <p:spPr>
          <a:xfrm>
            <a:off x="1307600" y="3913375"/>
            <a:ext cx="27054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3 Six columns">
  <p:cSld name="CUSTOM_12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6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6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6"/>
          <p:cNvSpPr/>
          <p:nvPr/>
        </p:nvSpPr>
        <p:spPr>
          <a:xfrm flipH="1" rot="10800000">
            <a:off x="-2689125" y="3811575"/>
            <a:ext cx="5738700" cy="5738700"/>
          </a:xfrm>
          <a:prstGeom prst="pie">
            <a:avLst>
              <a:gd fmla="val 13434" name="adj1"/>
              <a:gd fmla="val 5412299" name="adj2"/>
            </a:avLst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6"/>
          <p:cNvSpPr/>
          <p:nvPr/>
        </p:nvSpPr>
        <p:spPr>
          <a:xfrm>
            <a:off x="490775" y="560625"/>
            <a:ext cx="11210400" cy="5772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6"/>
          <p:cNvSpPr txBox="1"/>
          <p:nvPr>
            <p:ph idx="1" type="subTitle"/>
          </p:nvPr>
        </p:nvSpPr>
        <p:spPr>
          <a:xfrm>
            <a:off x="870123" y="2163600"/>
            <a:ext cx="31134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93" name="Google Shape;193;p16"/>
          <p:cNvSpPr txBox="1"/>
          <p:nvPr>
            <p:ph idx="2" type="subTitle"/>
          </p:nvPr>
        </p:nvSpPr>
        <p:spPr>
          <a:xfrm>
            <a:off x="870123" y="4020325"/>
            <a:ext cx="31134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94" name="Google Shape;194;p16"/>
          <p:cNvSpPr txBox="1"/>
          <p:nvPr>
            <p:ph idx="3" type="subTitle"/>
          </p:nvPr>
        </p:nvSpPr>
        <p:spPr>
          <a:xfrm>
            <a:off x="8208477" y="2172980"/>
            <a:ext cx="31134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95" name="Google Shape;195;p16"/>
          <p:cNvSpPr txBox="1"/>
          <p:nvPr>
            <p:ph idx="4" type="subTitle"/>
          </p:nvPr>
        </p:nvSpPr>
        <p:spPr>
          <a:xfrm>
            <a:off x="4559121" y="2180950"/>
            <a:ext cx="31134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96" name="Google Shape;196;p16"/>
          <p:cNvSpPr txBox="1"/>
          <p:nvPr>
            <p:ph idx="5" type="subTitle"/>
          </p:nvPr>
        </p:nvSpPr>
        <p:spPr>
          <a:xfrm>
            <a:off x="4559121" y="4020325"/>
            <a:ext cx="31134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97" name="Google Shape;197;p16"/>
          <p:cNvSpPr txBox="1"/>
          <p:nvPr>
            <p:ph idx="6" type="subTitle"/>
          </p:nvPr>
        </p:nvSpPr>
        <p:spPr>
          <a:xfrm>
            <a:off x="8245602" y="4001780"/>
            <a:ext cx="31134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98" name="Google Shape;198;p16"/>
          <p:cNvSpPr txBox="1"/>
          <p:nvPr>
            <p:ph type="title"/>
          </p:nvPr>
        </p:nvSpPr>
        <p:spPr>
          <a:xfrm>
            <a:off x="510625" y="879050"/>
            <a:ext cx="11210400" cy="914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99" name="Google Shape;199;p16"/>
          <p:cNvSpPr txBox="1"/>
          <p:nvPr>
            <p:ph idx="7" type="body"/>
          </p:nvPr>
        </p:nvSpPr>
        <p:spPr>
          <a:xfrm>
            <a:off x="4559121" y="2589800"/>
            <a:ext cx="31134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00" name="Google Shape;200;p16"/>
          <p:cNvSpPr txBox="1"/>
          <p:nvPr>
            <p:ph idx="8" type="body"/>
          </p:nvPr>
        </p:nvSpPr>
        <p:spPr>
          <a:xfrm>
            <a:off x="8245602" y="4418600"/>
            <a:ext cx="31134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01" name="Google Shape;201;p16"/>
          <p:cNvSpPr txBox="1"/>
          <p:nvPr>
            <p:ph idx="9" type="body"/>
          </p:nvPr>
        </p:nvSpPr>
        <p:spPr>
          <a:xfrm>
            <a:off x="4559121" y="4418600"/>
            <a:ext cx="31134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02" name="Google Shape;202;p16"/>
          <p:cNvSpPr txBox="1"/>
          <p:nvPr>
            <p:ph idx="13" type="body"/>
          </p:nvPr>
        </p:nvSpPr>
        <p:spPr>
          <a:xfrm>
            <a:off x="870123" y="2589800"/>
            <a:ext cx="31134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03" name="Google Shape;203;p16"/>
          <p:cNvSpPr txBox="1"/>
          <p:nvPr>
            <p:ph idx="14" type="body"/>
          </p:nvPr>
        </p:nvSpPr>
        <p:spPr>
          <a:xfrm>
            <a:off x="8245602" y="2589800"/>
            <a:ext cx="31134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04" name="Google Shape;204;p16"/>
          <p:cNvSpPr txBox="1"/>
          <p:nvPr>
            <p:ph idx="15" type="body"/>
          </p:nvPr>
        </p:nvSpPr>
        <p:spPr>
          <a:xfrm>
            <a:off x="870123" y="4418600"/>
            <a:ext cx="31134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05" name="Google Shape;205;p16"/>
          <p:cNvSpPr/>
          <p:nvPr/>
        </p:nvSpPr>
        <p:spPr>
          <a:xfrm rot="-5400000">
            <a:off x="11202850" y="188900"/>
            <a:ext cx="855600" cy="855300"/>
          </a:xfrm>
          <a:prstGeom prst="rect">
            <a:avLst/>
          </a:prstGeom>
          <a:solidFill>
            <a:schemeClr val="accent4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6"/>
          <p:cNvSpPr txBox="1"/>
          <p:nvPr>
            <p:ph idx="12" type="sldNum"/>
          </p:nvPr>
        </p:nvSpPr>
        <p:spPr>
          <a:xfrm>
            <a:off x="11264795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4 Map">
  <p:cSld name="CUSTOM_13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"/>
          <p:cNvSpPr/>
          <p:nvPr/>
        </p:nvSpPr>
        <p:spPr>
          <a:xfrm flipH="1">
            <a:off x="7713150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7"/>
          <p:cNvSpPr/>
          <p:nvPr/>
        </p:nvSpPr>
        <p:spPr>
          <a:xfrm flipH="1">
            <a:off x="7713150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7"/>
          <p:cNvSpPr/>
          <p:nvPr/>
        </p:nvSpPr>
        <p:spPr>
          <a:xfrm flipH="1">
            <a:off x="170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7"/>
          <p:cNvSpPr/>
          <p:nvPr/>
        </p:nvSpPr>
        <p:spPr>
          <a:xfrm>
            <a:off x="490775" y="560625"/>
            <a:ext cx="10365900" cy="5772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7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4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7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4" name="Google Shape;214;p17"/>
          <p:cNvSpPr/>
          <p:nvPr/>
        </p:nvSpPr>
        <p:spPr>
          <a:xfrm>
            <a:off x="10434975" y="3489950"/>
            <a:ext cx="1290000" cy="1290000"/>
          </a:xfrm>
          <a:prstGeom prst="ellipse">
            <a:avLst/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7"/>
          <p:cNvSpPr txBox="1"/>
          <p:nvPr>
            <p:ph idx="1" type="subTitle"/>
          </p:nvPr>
        </p:nvSpPr>
        <p:spPr>
          <a:xfrm>
            <a:off x="7439675" y="1882375"/>
            <a:ext cx="29952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216" name="Google Shape;216;p17"/>
          <p:cNvSpPr txBox="1"/>
          <p:nvPr>
            <p:ph idx="2" type="subTitle"/>
          </p:nvPr>
        </p:nvSpPr>
        <p:spPr>
          <a:xfrm>
            <a:off x="7439675" y="4102757"/>
            <a:ext cx="29952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217" name="Google Shape;217;p17"/>
          <p:cNvSpPr txBox="1"/>
          <p:nvPr>
            <p:ph type="title"/>
          </p:nvPr>
        </p:nvSpPr>
        <p:spPr>
          <a:xfrm>
            <a:off x="490775" y="560625"/>
            <a:ext cx="10365900" cy="914400"/>
          </a:xfrm>
          <a:prstGeom prst="rect">
            <a:avLst/>
          </a:prstGeom>
          <a:solidFill>
            <a:schemeClr val="accent4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18" name="Google Shape;218;p17"/>
          <p:cNvSpPr txBox="1"/>
          <p:nvPr>
            <p:ph idx="3" type="body"/>
          </p:nvPr>
        </p:nvSpPr>
        <p:spPr>
          <a:xfrm>
            <a:off x="7439675" y="2318375"/>
            <a:ext cx="2995200" cy="155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219" name="Google Shape;219;p17"/>
          <p:cNvSpPr txBox="1"/>
          <p:nvPr>
            <p:ph idx="4" type="body"/>
          </p:nvPr>
        </p:nvSpPr>
        <p:spPr>
          <a:xfrm>
            <a:off x="7439675" y="4506700"/>
            <a:ext cx="2995200" cy="155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5 Timeline">
  <p:cSld name="CUSTOM_14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"/>
          <p:cNvSpPr/>
          <p:nvPr/>
        </p:nvSpPr>
        <p:spPr>
          <a:xfrm>
            <a:off x="170850" y="188850"/>
            <a:ext cx="4308000" cy="64806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8"/>
          <p:cNvSpPr/>
          <p:nvPr/>
        </p:nvSpPr>
        <p:spPr>
          <a:xfrm>
            <a:off x="170850" y="3738750"/>
            <a:ext cx="3156000" cy="2930400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8"/>
          <p:cNvSpPr/>
          <p:nvPr/>
        </p:nvSpPr>
        <p:spPr>
          <a:xfrm>
            <a:off x="3326925" y="188700"/>
            <a:ext cx="8694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8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8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6" name="Google Shape;226;p18"/>
          <p:cNvSpPr txBox="1"/>
          <p:nvPr>
            <p:ph idx="1" type="subTitle"/>
          </p:nvPr>
        </p:nvSpPr>
        <p:spPr>
          <a:xfrm>
            <a:off x="415600" y="23160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227" name="Google Shape;227;p18"/>
          <p:cNvSpPr txBox="1"/>
          <p:nvPr>
            <p:ph idx="2" type="subTitle"/>
          </p:nvPr>
        </p:nvSpPr>
        <p:spPr>
          <a:xfrm>
            <a:off x="2775377" y="23160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228" name="Google Shape;228;p18"/>
          <p:cNvSpPr txBox="1"/>
          <p:nvPr>
            <p:ph idx="3" type="subTitle"/>
          </p:nvPr>
        </p:nvSpPr>
        <p:spPr>
          <a:xfrm>
            <a:off x="5135153" y="23425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229" name="Google Shape;229;p18"/>
          <p:cNvSpPr txBox="1"/>
          <p:nvPr>
            <p:ph idx="4" type="subTitle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230" name="Google Shape;230;p18"/>
          <p:cNvSpPr txBox="1"/>
          <p:nvPr>
            <p:ph idx="5" type="subTitle"/>
          </p:nvPr>
        </p:nvSpPr>
        <p:spPr>
          <a:xfrm>
            <a:off x="9854707" y="23160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231" name="Google Shape;231;p18"/>
          <p:cNvSpPr txBox="1"/>
          <p:nvPr>
            <p:ph type="title"/>
          </p:nvPr>
        </p:nvSpPr>
        <p:spPr>
          <a:xfrm>
            <a:off x="1022850" y="1044350"/>
            <a:ext cx="10146300" cy="9144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32" name="Google Shape;232;p18"/>
          <p:cNvSpPr txBox="1"/>
          <p:nvPr>
            <p:ph idx="6" type="body"/>
          </p:nvPr>
        </p:nvSpPr>
        <p:spPr>
          <a:xfrm>
            <a:off x="415600" y="3238625"/>
            <a:ext cx="1997700" cy="2330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ctr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ctr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ctr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ctr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ctr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3" name="Google Shape;233;p18"/>
          <p:cNvSpPr txBox="1"/>
          <p:nvPr>
            <p:ph idx="7" type="body"/>
          </p:nvPr>
        </p:nvSpPr>
        <p:spPr>
          <a:xfrm>
            <a:off x="2775375" y="3238625"/>
            <a:ext cx="1997700" cy="2330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 algn="ctr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 algn="ctr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 algn="ctr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 algn="ctr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 algn="ctr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4" name="Google Shape;234;p18"/>
          <p:cNvSpPr txBox="1"/>
          <p:nvPr>
            <p:ph idx="8" type="body"/>
          </p:nvPr>
        </p:nvSpPr>
        <p:spPr>
          <a:xfrm>
            <a:off x="5135150" y="3238625"/>
            <a:ext cx="1997700" cy="2330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 algn="ctr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 algn="ctr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 algn="ctr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 algn="ctr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 algn="ctr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5" name="Google Shape;235;p18"/>
          <p:cNvSpPr txBox="1"/>
          <p:nvPr>
            <p:ph idx="9" type="body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 algn="ctr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 algn="ctr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 algn="ctr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 algn="ctr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 algn="ctr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6" name="Google Shape;236;p18"/>
          <p:cNvSpPr txBox="1"/>
          <p:nvPr>
            <p:ph idx="13" type="body"/>
          </p:nvPr>
        </p:nvSpPr>
        <p:spPr>
          <a:xfrm>
            <a:off x="9854700" y="3238625"/>
            <a:ext cx="1997700" cy="2330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 algn="ctr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 algn="ctr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 algn="ctr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 algn="ctr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 algn="ctr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6 Title and text left">
  <p:cSld name="CUSTOM_15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9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9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9"/>
          <p:cNvSpPr/>
          <p:nvPr/>
        </p:nvSpPr>
        <p:spPr>
          <a:xfrm flipH="1" rot="10800000">
            <a:off x="-2689125" y="3811575"/>
            <a:ext cx="5738700" cy="5738700"/>
          </a:xfrm>
          <a:prstGeom prst="pie">
            <a:avLst>
              <a:gd fmla="val 13434" name="adj1"/>
              <a:gd fmla="val 5412299" name="adj2"/>
            </a:avLst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9"/>
          <p:cNvSpPr/>
          <p:nvPr/>
        </p:nvSpPr>
        <p:spPr>
          <a:xfrm>
            <a:off x="490775" y="560625"/>
            <a:ext cx="5796300" cy="5772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9"/>
          <p:cNvSpPr txBox="1"/>
          <p:nvPr>
            <p:ph type="title"/>
          </p:nvPr>
        </p:nvSpPr>
        <p:spPr>
          <a:xfrm>
            <a:off x="874175" y="1094025"/>
            <a:ext cx="5029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44" name="Google Shape;244;p19"/>
          <p:cNvSpPr txBox="1"/>
          <p:nvPr>
            <p:ph idx="1" type="body"/>
          </p:nvPr>
        </p:nvSpPr>
        <p:spPr>
          <a:xfrm>
            <a:off x="874175" y="2336700"/>
            <a:ext cx="5029500" cy="3314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45" name="Google Shape;245;p19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5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9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7 Title and text right">
  <p:cSld name="CUSTOM_16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0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0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0"/>
          <p:cNvSpPr/>
          <p:nvPr/>
        </p:nvSpPr>
        <p:spPr>
          <a:xfrm flipH="1" rot="10800000">
            <a:off x="-2689125" y="3811575"/>
            <a:ext cx="5738700" cy="5738700"/>
          </a:xfrm>
          <a:prstGeom prst="pie">
            <a:avLst>
              <a:gd fmla="val 13434" name="adj1"/>
              <a:gd fmla="val 5412299" name="adj2"/>
            </a:avLst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0"/>
          <p:cNvSpPr/>
          <p:nvPr/>
        </p:nvSpPr>
        <p:spPr>
          <a:xfrm>
            <a:off x="5431375" y="1044350"/>
            <a:ext cx="5738700" cy="4761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0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0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5" name="Google Shape;255;p20"/>
          <p:cNvSpPr txBox="1"/>
          <p:nvPr>
            <p:ph type="title"/>
          </p:nvPr>
        </p:nvSpPr>
        <p:spPr>
          <a:xfrm>
            <a:off x="5814775" y="1378813"/>
            <a:ext cx="5029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56" name="Google Shape;256;p20"/>
          <p:cNvSpPr txBox="1"/>
          <p:nvPr>
            <p:ph idx="1" type="body"/>
          </p:nvPr>
        </p:nvSpPr>
        <p:spPr>
          <a:xfrm>
            <a:off x="5814775" y="2621498"/>
            <a:ext cx="5029500" cy="2912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st title">
  <p:cSld name="CUSTOM_18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flipH="1">
            <a:off x="7713150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3"/>
          <p:cNvSpPr/>
          <p:nvPr/>
        </p:nvSpPr>
        <p:spPr>
          <a:xfrm flipH="1">
            <a:off x="7713150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3"/>
          <p:cNvSpPr/>
          <p:nvPr/>
        </p:nvSpPr>
        <p:spPr>
          <a:xfrm flipH="1">
            <a:off x="170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490775" y="560625"/>
            <a:ext cx="11210400" cy="5772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3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490775" y="560625"/>
            <a:ext cx="11210400" cy="914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8 Custom Layout 1">
  <p:cSld name="CUSTOM_17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1"/>
          <p:cNvSpPr/>
          <p:nvPr/>
        </p:nvSpPr>
        <p:spPr>
          <a:xfrm flipH="1">
            <a:off x="7713150" y="188700"/>
            <a:ext cx="4308000" cy="36756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1"/>
          <p:cNvSpPr/>
          <p:nvPr/>
        </p:nvSpPr>
        <p:spPr>
          <a:xfrm flipH="1">
            <a:off x="7713150" y="3491200"/>
            <a:ext cx="4308000" cy="31782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1"/>
          <p:cNvSpPr/>
          <p:nvPr/>
        </p:nvSpPr>
        <p:spPr>
          <a:xfrm flipH="1">
            <a:off x="170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1"/>
          <p:cNvSpPr/>
          <p:nvPr/>
        </p:nvSpPr>
        <p:spPr>
          <a:xfrm>
            <a:off x="899550" y="1044350"/>
            <a:ext cx="10266300" cy="48432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1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1"/>
          <p:cNvSpPr txBox="1"/>
          <p:nvPr>
            <p:ph idx="1" type="subTitle"/>
          </p:nvPr>
        </p:nvSpPr>
        <p:spPr>
          <a:xfrm>
            <a:off x="1439475" y="2999550"/>
            <a:ext cx="55815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264" name="Google Shape;264;p21"/>
          <p:cNvSpPr txBox="1"/>
          <p:nvPr>
            <p:ph type="title"/>
          </p:nvPr>
        </p:nvSpPr>
        <p:spPr>
          <a:xfrm>
            <a:off x="899550" y="1044350"/>
            <a:ext cx="10266300" cy="9144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ldrich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65" name="Google Shape;265;p21"/>
          <p:cNvSpPr txBox="1"/>
          <p:nvPr>
            <p:ph idx="2" type="body"/>
          </p:nvPr>
        </p:nvSpPr>
        <p:spPr>
          <a:xfrm>
            <a:off x="1439525" y="3864350"/>
            <a:ext cx="5581500" cy="134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66" name="Google Shape;266;p21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0 DO NOT REMOVE · SlidesMania">
  <p:cSld name="CUSTOM_20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p2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69" name="Google Shape;269;p2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2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271" name="Google Shape;271;p22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272" name="Google Shape;272;p22">
              <a:hlinkClick r:id="rId3"/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22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4" name="Google Shape;274;p22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22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6" name="Google Shape;276;p22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pic>
        <p:nvPicPr>
          <p:cNvPr id="277" name="Google Shape;277;p22"/>
          <p:cNvPicPr preferRelativeResize="0"/>
          <p:nvPr/>
        </p:nvPicPr>
        <p:blipFill rotWithShape="1">
          <a:blip r:embed="rId11">
            <a:alphaModFix/>
          </a:blip>
          <a:srcRect b="20906" l="0" r="0" t="16256"/>
          <a:stretch/>
        </p:blipFill>
        <p:spPr>
          <a:xfrm>
            <a:off x="125075" y="493725"/>
            <a:ext cx="8239800" cy="207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2 Intro">
  <p:cSld name="CUSTOM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1718550" y="188700"/>
            <a:ext cx="10302600" cy="64806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170850" y="188700"/>
            <a:ext cx="1547700" cy="64806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170850" y="3596100"/>
            <a:ext cx="3792600" cy="3073200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3264650" y="560625"/>
            <a:ext cx="7718100" cy="56802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4"/>
          <p:cNvSpPr txBox="1"/>
          <p:nvPr>
            <p:ph type="title"/>
          </p:nvPr>
        </p:nvSpPr>
        <p:spPr>
          <a:xfrm>
            <a:off x="5377150" y="1608900"/>
            <a:ext cx="5322600" cy="132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5377125" y="3013200"/>
            <a:ext cx="5322600" cy="2235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38" name="Google Shape;38;p4"/>
          <p:cNvSpPr/>
          <p:nvPr/>
        </p:nvSpPr>
        <p:spPr>
          <a:xfrm rot="-5400000">
            <a:off x="8952100" y="3600150"/>
            <a:ext cx="689400" cy="5448900"/>
          </a:xfrm>
          <a:prstGeom prst="rect">
            <a:avLst/>
          </a:prstGeom>
          <a:solidFill>
            <a:schemeClr val="accent5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4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4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3 Talking Points">
  <p:cSld name="CUSTOM_2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5"/>
          <p:cNvSpPr/>
          <p:nvPr/>
        </p:nvSpPr>
        <p:spPr>
          <a:xfrm>
            <a:off x="490775" y="560625"/>
            <a:ext cx="11210400" cy="5772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5"/>
          <p:cNvSpPr txBox="1"/>
          <p:nvPr>
            <p:ph type="title"/>
          </p:nvPr>
        </p:nvSpPr>
        <p:spPr>
          <a:xfrm>
            <a:off x="846725" y="751875"/>
            <a:ext cx="10498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idx="1" type="body"/>
          </p:nvPr>
        </p:nvSpPr>
        <p:spPr>
          <a:xfrm>
            <a:off x="846725" y="2742368"/>
            <a:ext cx="30855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2" type="body"/>
          </p:nvPr>
        </p:nvSpPr>
        <p:spPr>
          <a:xfrm>
            <a:off x="4553230" y="2742368"/>
            <a:ext cx="30855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9" name="Google Shape;49;p5"/>
          <p:cNvSpPr txBox="1"/>
          <p:nvPr>
            <p:ph idx="3" type="body"/>
          </p:nvPr>
        </p:nvSpPr>
        <p:spPr>
          <a:xfrm>
            <a:off x="846725" y="4783425"/>
            <a:ext cx="30855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4" type="body"/>
          </p:nvPr>
        </p:nvSpPr>
        <p:spPr>
          <a:xfrm>
            <a:off x="4553230" y="4783425"/>
            <a:ext cx="30855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1" name="Google Shape;51;p5"/>
          <p:cNvSpPr txBox="1"/>
          <p:nvPr>
            <p:ph idx="5" type="title"/>
          </p:nvPr>
        </p:nvSpPr>
        <p:spPr>
          <a:xfrm>
            <a:off x="846725" y="2046599"/>
            <a:ext cx="30855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2" name="Google Shape;52;p5"/>
          <p:cNvSpPr txBox="1"/>
          <p:nvPr>
            <p:ph idx="6" type="title"/>
          </p:nvPr>
        </p:nvSpPr>
        <p:spPr>
          <a:xfrm>
            <a:off x="4553230" y="2046599"/>
            <a:ext cx="30855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3" name="Google Shape;53;p5"/>
          <p:cNvSpPr txBox="1"/>
          <p:nvPr>
            <p:ph idx="7" type="title"/>
          </p:nvPr>
        </p:nvSpPr>
        <p:spPr>
          <a:xfrm>
            <a:off x="846725" y="4087656"/>
            <a:ext cx="30855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4" name="Google Shape;54;p5"/>
          <p:cNvSpPr txBox="1"/>
          <p:nvPr>
            <p:ph idx="8" type="title"/>
          </p:nvPr>
        </p:nvSpPr>
        <p:spPr>
          <a:xfrm>
            <a:off x="4553230" y="4087656"/>
            <a:ext cx="30855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5" name="Google Shape;55;p5"/>
          <p:cNvSpPr txBox="1"/>
          <p:nvPr>
            <p:ph idx="9" type="body"/>
          </p:nvPr>
        </p:nvSpPr>
        <p:spPr>
          <a:xfrm>
            <a:off x="8259736" y="2742368"/>
            <a:ext cx="30855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3" type="body"/>
          </p:nvPr>
        </p:nvSpPr>
        <p:spPr>
          <a:xfrm>
            <a:off x="8259736" y="4783425"/>
            <a:ext cx="30855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idx="14" type="title"/>
          </p:nvPr>
        </p:nvSpPr>
        <p:spPr>
          <a:xfrm>
            <a:off x="8259736" y="2046599"/>
            <a:ext cx="30855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8" name="Google Shape;58;p5"/>
          <p:cNvSpPr txBox="1"/>
          <p:nvPr>
            <p:ph idx="15" type="title"/>
          </p:nvPr>
        </p:nvSpPr>
        <p:spPr>
          <a:xfrm>
            <a:off x="8259736" y="4087656"/>
            <a:ext cx="30855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9" name="Google Shape;59;p5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v2">
  <p:cSld name="CUSTOM_2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6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6"/>
          <p:cNvSpPr/>
          <p:nvPr/>
        </p:nvSpPr>
        <p:spPr>
          <a:xfrm>
            <a:off x="170850" y="4168075"/>
            <a:ext cx="2500200" cy="2501100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6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490775" y="560625"/>
            <a:ext cx="11210400" cy="5772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6"/>
          <p:cNvSpPr txBox="1"/>
          <p:nvPr>
            <p:ph type="title"/>
          </p:nvPr>
        </p:nvSpPr>
        <p:spPr>
          <a:xfrm>
            <a:off x="1707000" y="876425"/>
            <a:ext cx="87780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70" name="Google Shape;70;p6"/>
          <p:cNvSpPr txBox="1"/>
          <p:nvPr>
            <p:ph idx="1" type="body"/>
          </p:nvPr>
        </p:nvSpPr>
        <p:spPr>
          <a:xfrm>
            <a:off x="1707000" y="1889875"/>
            <a:ext cx="5058600" cy="409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71" name="Google Shape;71;p6"/>
          <p:cNvSpPr txBox="1"/>
          <p:nvPr>
            <p:ph idx="2" type="body"/>
          </p:nvPr>
        </p:nvSpPr>
        <p:spPr>
          <a:xfrm>
            <a:off x="9736200" y="1889875"/>
            <a:ext cx="748800" cy="409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4 Section Title">
  <p:cSld name="CUSTOM_3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"/>
          <p:cNvSpPr/>
          <p:nvPr/>
        </p:nvSpPr>
        <p:spPr>
          <a:xfrm flipH="1">
            <a:off x="7713150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/>
          <p:nvPr/>
        </p:nvSpPr>
        <p:spPr>
          <a:xfrm flipH="1">
            <a:off x="7713150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7"/>
          <p:cNvSpPr/>
          <p:nvPr/>
        </p:nvSpPr>
        <p:spPr>
          <a:xfrm flipH="1">
            <a:off x="170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7"/>
          <p:cNvSpPr/>
          <p:nvPr/>
        </p:nvSpPr>
        <p:spPr>
          <a:xfrm>
            <a:off x="490775" y="560625"/>
            <a:ext cx="11210400" cy="5772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7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7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7"/>
          <p:cNvSpPr txBox="1"/>
          <p:nvPr>
            <p:ph type="title"/>
          </p:nvPr>
        </p:nvSpPr>
        <p:spPr>
          <a:xfrm>
            <a:off x="2401350" y="2621650"/>
            <a:ext cx="7389300" cy="206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80" name="Google Shape;80;p7"/>
          <p:cNvSpPr txBox="1"/>
          <p:nvPr>
            <p:ph idx="1" type="body"/>
          </p:nvPr>
        </p:nvSpPr>
        <p:spPr>
          <a:xfrm>
            <a:off x="2401350" y="4705300"/>
            <a:ext cx="73893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81" name="Google Shape;81;p7"/>
          <p:cNvSpPr/>
          <p:nvPr/>
        </p:nvSpPr>
        <p:spPr>
          <a:xfrm flipH="1" rot="10800000">
            <a:off x="-1940625" y="4537600"/>
            <a:ext cx="4242000" cy="4242000"/>
          </a:xfrm>
          <a:prstGeom prst="pie">
            <a:avLst>
              <a:gd fmla="val 21572307" name="adj1"/>
              <a:gd fmla="val 5412299" name="adj2"/>
            </a:avLst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6 Two columns">
  <p:cSld name="CUSTOM_4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"/>
          <p:cNvSpPr/>
          <p:nvPr/>
        </p:nvSpPr>
        <p:spPr>
          <a:xfrm flipH="1">
            <a:off x="7713150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8"/>
          <p:cNvSpPr/>
          <p:nvPr/>
        </p:nvSpPr>
        <p:spPr>
          <a:xfrm flipH="1">
            <a:off x="7713150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8"/>
          <p:cNvSpPr/>
          <p:nvPr/>
        </p:nvSpPr>
        <p:spPr>
          <a:xfrm flipH="1">
            <a:off x="170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8"/>
          <p:cNvSpPr/>
          <p:nvPr/>
        </p:nvSpPr>
        <p:spPr>
          <a:xfrm>
            <a:off x="490775" y="560625"/>
            <a:ext cx="10365900" cy="5772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8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4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8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8"/>
          <p:cNvSpPr txBox="1"/>
          <p:nvPr>
            <p:ph idx="1" type="subTitle"/>
          </p:nvPr>
        </p:nvSpPr>
        <p:spPr>
          <a:xfrm>
            <a:off x="873360" y="1813775"/>
            <a:ext cx="45384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90" name="Google Shape;90;p8"/>
          <p:cNvSpPr txBox="1"/>
          <p:nvPr>
            <p:ph idx="2" type="subTitle"/>
          </p:nvPr>
        </p:nvSpPr>
        <p:spPr>
          <a:xfrm>
            <a:off x="5987845" y="1813775"/>
            <a:ext cx="45381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91" name="Google Shape;91;p8"/>
          <p:cNvSpPr txBox="1"/>
          <p:nvPr>
            <p:ph type="title"/>
          </p:nvPr>
        </p:nvSpPr>
        <p:spPr>
          <a:xfrm>
            <a:off x="490775" y="560625"/>
            <a:ext cx="10365900" cy="9144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92" name="Google Shape;92;p8"/>
          <p:cNvSpPr txBox="1"/>
          <p:nvPr>
            <p:ph idx="3" type="body"/>
          </p:nvPr>
        </p:nvSpPr>
        <p:spPr>
          <a:xfrm>
            <a:off x="873350" y="2750800"/>
            <a:ext cx="4538100" cy="3118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93" name="Google Shape;93;p8"/>
          <p:cNvSpPr txBox="1"/>
          <p:nvPr>
            <p:ph idx="4" type="body"/>
          </p:nvPr>
        </p:nvSpPr>
        <p:spPr>
          <a:xfrm>
            <a:off x="5987837" y="2739050"/>
            <a:ext cx="4538400" cy="3118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94" name="Google Shape;94;p8"/>
          <p:cNvSpPr/>
          <p:nvPr/>
        </p:nvSpPr>
        <p:spPr>
          <a:xfrm>
            <a:off x="10434975" y="3489950"/>
            <a:ext cx="1290000" cy="1290000"/>
          </a:xfrm>
          <a:prstGeom prst="ellipse">
            <a:avLst/>
          </a:prstGeom>
          <a:solidFill>
            <a:schemeClr val="accent4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One column">
  <p:cSld name="CUSTOM_5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/>
          <p:nvPr/>
        </p:nvSpPr>
        <p:spPr>
          <a:xfrm>
            <a:off x="490775" y="560625"/>
            <a:ext cx="10413300" cy="5772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9"/>
          <p:cNvSpPr txBox="1"/>
          <p:nvPr>
            <p:ph type="title"/>
          </p:nvPr>
        </p:nvSpPr>
        <p:spPr>
          <a:xfrm>
            <a:off x="490775" y="560625"/>
            <a:ext cx="10413300" cy="9144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01" name="Google Shape;101;p9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9"/>
          <p:cNvSpPr txBox="1"/>
          <p:nvPr>
            <p:ph idx="1" type="subTitle"/>
          </p:nvPr>
        </p:nvSpPr>
        <p:spPr>
          <a:xfrm>
            <a:off x="920475" y="1895300"/>
            <a:ext cx="77940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104" name="Google Shape;104;p9"/>
          <p:cNvSpPr txBox="1"/>
          <p:nvPr>
            <p:ph idx="2" type="body"/>
          </p:nvPr>
        </p:nvSpPr>
        <p:spPr>
          <a:xfrm>
            <a:off x="920475" y="2555475"/>
            <a:ext cx="7794000" cy="3436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05" name="Google Shape;105;p9"/>
          <p:cNvSpPr/>
          <p:nvPr/>
        </p:nvSpPr>
        <p:spPr>
          <a:xfrm>
            <a:off x="10026800" y="3530525"/>
            <a:ext cx="1737600" cy="1737600"/>
          </a:xfrm>
          <a:prstGeom prst="ellipse">
            <a:avLst/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 Quote">
  <p:cSld name="CUSTOM_6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0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0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0"/>
          <p:cNvSpPr/>
          <p:nvPr/>
        </p:nvSpPr>
        <p:spPr>
          <a:xfrm>
            <a:off x="4003075" y="5529000"/>
            <a:ext cx="8018100" cy="1140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0"/>
          <p:cNvSpPr/>
          <p:nvPr/>
        </p:nvSpPr>
        <p:spPr>
          <a:xfrm flipH="1" rot="10800000">
            <a:off x="-2689125" y="3811575"/>
            <a:ext cx="5738700" cy="5738700"/>
          </a:xfrm>
          <a:prstGeom prst="pie">
            <a:avLst>
              <a:gd fmla="val 13434" name="adj1"/>
              <a:gd fmla="val 5412299" name="adj2"/>
            </a:avLst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0"/>
          <p:cNvSpPr/>
          <p:nvPr/>
        </p:nvSpPr>
        <p:spPr>
          <a:xfrm>
            <a:off x="934500" y="1044350"/>
            <a:ext cx="10231500" cy="4917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0"/>
          <p:cNvSpPr/>
          <p:nvPr/>
        </p:nvSpPr>
        <p:spPr>
          <a:xfrm>
            <a:off x="1128967" y="1221818"/>
            <a:ext cx="9803100" cy="45195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accent4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0"/>
          <p:cNvSpPr txBox="1"/>
          <p:nvPr>
            <p:ph type="title"/>
          </p:nvPr>
        </p:nvSpPr>
        <p:spPr>
          <a:xfrm>
            <a:off x="2086950" y="1922600"/>
            <a:ext cx="8018100" cy="3160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115" name="Google Shape;115;p10"/>
          <p:cNvSpPr txBox="1"/>
          <p:nvPr>
            <p:ph idx="1" type="subTitle"/>
          </p:nvPr>
        </p:nvSpPr>
        <p:spPr>
          <a:xfrm>
            <a:off x="4237425" y="5919475"/>
            <a:ext cx="7775400" cy="717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16" name="Google Shape;116;p10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0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10"/>
          <p:cNvSpPr/>
          <p:nvPr/>
        </p:nvSpPr>
        <p:spPr>
          <a:xfrm>
            <a:off x="397050" y="5083400"/>
            <a:ext cx="1290000" cy="1290000"/>
          </a:xfrm>
          <a:prstGeom prst="ellipse">
            <a:avLst/>
          </a:prstGeom>
          <a:solidFill>
            <a:schemeClr val="accent4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"/>
              <a:buNone/>
              <a:defRPr b="1" i="1" sz="4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●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indent="-3492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○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indent="-3492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■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indent="-3492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●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indent="-3492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○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indent="-3492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■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indent="-3492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●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indent="-3492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○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indent="-3492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Quicksand Medium"/>
              <a:buChar char="■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318810" y="24377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3"/>
          <p:cNvSpPr txBox="1"/>
          <p:nvPr>
            <p:ph type="title"/>
          </p:nvPr>
        </p:nvSpPr>
        <p:spPr>
          <a:xfrm>
            <a:off x="2904650" y="1838525"/>
            <a:ext cx="6745800" cy="3148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K-3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Music</a:t>
            </a:r>
            <a:endParaRPr/>
          </a:p>
        </p:txBody>
      </p:sp>
      <p:sp>
        <p:nvSpPr>
          <p:cNvPr id="284" name="Google Shape;284;p23"/>
          <p:cNvSpPr txBox="1"/>
          <p:nvPr>
            <p:ph idx="1" type="subTitle"/>
          </p:nvPr>
        </p:nvSpPr>
        <p:spPr>
          <a:xfrm>
            <a:off x="3788846" y="5222525"/>
            <a:ext cx="7320300" cy="717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Ms. O’Brien			jobrien@chesterfieldschool.com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"/>
          <p:cNvSpPr txBox="1"/>
          <p:nvPr>
            <p:ph type="title"/>
          </p:nvPr>
        </p:nvSpPr>
        <p:spPr>
          <a:xfrm>
            <a:off x="1547600" y="1583300"/>
            <a:ext cx="8907900" cy="3839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Ms. O’Brien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studied Music Education at West Chester University and earned my Master’s in Education from LaSalle University.  I am certified in Music, Special Education, and Middle School Math. 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is my 12th year teaching at Chesterfield Elementary School.  I mostly work with the primary grades and direct the 5th and 6th Grade Chorus!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am so excited to be making music with my students this school year!</a:t>
            </a:r>
            <a:endParaRPr sz="1800"/>
          </a:p>
        </p:txBody>
      </p:sp>
      <p:sp>
        <p:nvSpPr>
          <p:cNvPr id="290" name="Google Shape;290;p24"/>
          <p:cNvSpPr txBox="1"/>
          <p:nvPr>
            <p:ph idx="4294967295" type="body"/>
          </p:nvPr>
        </p:nvSpPr>
        <p:spPr>
          <a:xfrm>
            <a:off x="1228500" y="5347825"/>
            <a:ext cx="9638100" cy="282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91" name="Google Shape;291;p24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5"/>
          <p:cNvSpPr txBox="1"/>
          <p:nvPr>
            <p:ph idx="7" type="body"/>
          </p:nvPr>
        </p:nvSpPr>
        <p:spPr>
          <a:xfrm>
            <a:off x="3657747" y="3121800"/>
            <a:ext cx="1997700" cy="29040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Perform</a:t>
            </a:r>
            <a:endParaRPr/>
          </a:p>
        </p:txBody>
      </p:sp>
      <p:sp>
        <p:nvSpPr>
          <p:cNvPr id="297" name="Google Shape;297;p25"/>
          <p:cNvSpPr txBox="1"/>
          <p:nvPr>
            <p:ph idx="9" type="body"/>
          </p:nvPr>
        </p:nvSpPr>
        <p:spPr>
          <a:xfrm>
            <a:off x="6737222" y="3121800"/>
            <a:ext cx="1997700" cy="29040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Respond</a:t>
            </a:r>
            <a:endParaRPr/>
          </a:p>
        </p:txBody>
      </p:sp>
      <p:sp>
        <p:nvSpPr>
          <p:cNvPr id="298" name="Google Shape;298;p25"/>
          <p:cNvSpPr txBox="1"/>
          <p:nvPr>
            <p:ph idx="6" type="body"/>
          </p:nvPr>
        </p:nvSpPr>
        <p:spPr>
          <a:xfrm>
            <a:off x="377597" y="3121800"/>
            <a:ext cx="1997700" cy="29040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Create</a:t>
            </a:r>
            <a:endParaRPr/>
          </a:p>
        </p:txBody>
      </p:sp>
      <p:sp>
        <p:nvSpPr>
          <p:cNvPr id="299" name="Google Shape;299;p25"/>
          <p:cNvSpPr txBox="1"/>
          <p:nvPr>
            <p:ph idx="13" type="body"/>
          </p:nvPr>
        </p:nvSpPr>
        <p:spPr>
          <a:xfrm>
            <a:off x="9816697" y="3121800"/>
            <a:ext cx="1997700" cy="29040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Connect</a:t>
            </a:r>
            <a:endParaRPr/>
          </a:p>
        </p:txBody>
      </p:sp>
      <p:sp>
        <p:nvSpPr>
          <p:cNvPr id="300" name="Google Shape;300;p25"/>
          <p:cNvSpPr/>
          <p:nvPr/>
        </p:nvSpPr>
        <p:spPr>
          <a:xfrm>
            <a:off x="7112234" y="2397800"/>
            <a:ext cx="1247700" cy="1247700"/>
          </a:xfrm>
          <a:prstGeom prst="ellipse">
            <a:avLst/>
          </a:prstGeom>
          <a:solidFill>
            <a:schemeClr val="accent5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5"/>
          <p:cNvSpPr/>
          <p:nvPr/>
        </p:nvSpPr>
        <p:spPr>
          <a:xfrm>
            <a:off x="10189272" y="2397800"/>
            <a:ext cx="1247700" cy="1247700"/>
          </a:xfrm>
          <a:prstGeom prst="ellipse">
            <a:avLst/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5"/>
          <p:cNvSpPr/>
          <p:nvPr/>
        </p:nvSpPr>
        <p:spPr>
          <a:xfrm>
            <a:off x="3983372" y="2397800"/>
            <a:ext cx="1247700" cy="12477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5"/>
          <p:cNvSpPr/>
          <p:nvPr/>
        </p:nvSpPr>
        <p:spPr>
          <a:xfrm>
            <a:off x="779497" y="2397800"/>
            <a:ext cx="1247700" cy="1247700"/>
          </a:xfrm>
          <a:prstGeom prst="ellipse">
            <a:avLst/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5"/>
          <p:cNvSpPr txBox="1"/>
          <p:nvPr>
            <p:ph type="title"/>
          </p:nvPr>
        </p:nvSpPr>
        <p:spPr>
          <a:xfrm>
            <a:off x="1022850" y="1044350"/>
            <a:ext cx="10146300" cy="914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NJ Music Standards</a:t>
            </a:r>
            <a:endParaRPr/>
          </a:p>
        </p:txBody>
      </p:sp>
      <p:sp>
        <p:nvSpPr>
          <p:cNvPr id="305" name="Google Shape;305;p25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6"/>
          <p:cNvSpPr txBox="1"/>
          <p:nvPr>
            <p:ph type="title"/>
          </p:nvPr>
        </p:nvSpPr>
        <p:spPr>
          <a:xfrm>
            <a:off x="1242300" y="669575"/>
            <a:ext cx="9707400" cy="914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Artistic Disciplines Covered</a:t>
            </a:r>
            <a:r>
              <a:rPr lang="en"/>
              <a:t> </a:t>
            </a:r>
            <a:endParaRPr/>
          </a:p>
        </p:txBody>
      </p:sp>
      <p:sp>
        <p:nvSpPr>
          <p:cNvPr id="311" name="Google Shape;311;p26"/>
          <p:cNvSpPr txBox="1"/>
          <p:nvPr>
            <p:ph idx="1" type="subTitle"/>
          </p:nvPr>
        </p:nvSpPr>
        <p:spPr>
          <a:xfrm>
            <a:off x="1492527" y="3487275"/>
            <a:ext cx="25122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Dance</a:t>
            </a:r>
            <a:endParaRPr/>
          </a:p>
        </p:txBody>
      </p:sp>
      <p:sp>
        <p:nvSpPr>
          <p:cNvPr id="312" name="Google Shape;312;p26"/>
          <p:cNvSpPr txBox="1"/>
          <p:nvPr>
            <p:ph idx="2" type="subTitle"/>
          </p:nvPr>
        </p:nvSpPr>
        <p:spPr>
          <a:xfrm>
            <a:off x="4822299" y="3487275"/>
            <a:ext cx="25122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Theater</a:t>
            </a:r>
            <a:endParaRPr/>
          </a:p>
        </p:txBody>
      </p:sp>
      <p:sp>
        <p:nvSpPr>
          <p:cNvPr id="313" name="Google Shape;313;p26"/>
          <p:cNvSpPr txBox="1"/>
          <p:nvPr>
            <p:ph idx="3" type="subTitle"/>
          </p:nvPr>
        </p:nvSpPr>
        <p:spPr>
          <a:xfrm>
            <a:off x="8152071" y="3487275"/>
            <a:ext cx="25119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Media Arts</a:t>
            </a:r>
            <a:endParaRPr/>
          </a:p>
        </p:txBody>
      </p:sp>
      <p:sp>
        <p:nvSpPr>
          <p:cNvPr id="314" name="Google Shape;314;p26"/>
          <p:cNvSpPr/>
          <p:nvPr/>
        </p:nvSpPr>
        <p:spPr>
          <a:xfrm>
            <a:off x="2047942" y="1908788"/>
            <a:ext cx="1393200" cy="139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6"/>
          <p:cNvSpPr/>
          <p:nvPr/>
        </p:nvSpPr>
        <p:spPr>
          <a:xfrm>
            <a:off x="5346142" y="1917829"/>
            <a:ext cx="1393200" cy="1393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6"/>
          <p:cNvSpPr/>
          <p:nvPr/>
        </p:nvSpPr>
        <p:spPr>
          <a:xfrm>
            <a:off x="8644342" y="1835684"/>
            <a:ext cx="1393200" cy="139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6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8" name="Google Shape;318;p26"/>
          <p:cNvSpPr/>
          <p:nvPr/>
        </p:nvSpPr>
        <p:spPr>
          <a:xfrm>
            <a:off x="2047950" y="1919475"/>
            <a:ext cx="1393200" cy="1389900"/>
          </a:xfrm>
          <a:prstGeom prst="ellipse">
            <a:avLst/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50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1</a:t>
            </a:r>
            <a:endParaRPr i="1" sz="45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319" name="Google Shape;319;p26"/>
          <p:cNvSpPr/>
          <p:nvPr/>
        </p:nvSpPr>
        <p:spPr>
          <a:xfrm>
            <a:off x="5346150" y="1907175"/>
            <a:ext cx="1393200" cy="1393200"/>
          </a:xfrm>
          <a:prstGeom prst="ellipse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50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2</a:t>
            </a:r>
            <a:endParaRPr i="1" sz="45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320" name="Google Shape;320;p26"/>
          <p:cNvSpPr/>
          <p:nvPr/>
        </p:nvSpPr>
        <p:spPr>
          <a:xfrm>
            <a:off x="8644350" y="1907175"/>
            <a:ext cx="1393200" cy="1308000"/>
          </a:xfrm>
          <a:prstGeom prst="ellipse">
            <a:avLst/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50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3</a:t>
            </a:r>
            <a:endParaRPr i="1" sz="45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7"/>
          <p:cNvSpPr txBox="1"/>
          <p:nvPr>
            <p:ph idx="7" type="title"/>
          </p:nvPr>
        </p:nvSpPr>
        <p:spPr>
          <a:xfrm>
            <a:off x="1434668" y="4240050"/>
            <a:ext cx="25548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Compose </a:t>
            </a:r>
            <a:endParaRPr/>
          </a:p>
        </p:txBody>
      </p:sp>
      <p:sp>
        <p:nvSpPr>
          <p:cNvPr id="326" name="Google Shape;326;p27"/>
          <p:cNvSpPr txBox="1"/>
          <p:nvPr>
            <p:ph idx="8" type="title"/>
          </p:nvPr>
        </p:nvSpPr>
        <p:spPr>
          <a:xfrm>
            <a:off x="4594002" y="4240056"/>
            <a:ext cx="30039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</a:t>
            </a:r>
            <a:endParaRPr/>
          </a:p>
        </p:txBody>
      </p:sp>
      <p:sp>
        <p:nvSpPr>
          <p:cNvPr id="327" name="Google Shape;327;p27"/>
          <p:cNvSpPr txBox="1"/>
          <p:nvPr>
            <p:ph idx="15" type="title"/>
          </p:nvPr>
        </p:nvSpPr>
        <p:spPr>
          <a:xfrm>
            <a:off x="8202550" y="4240043"/>
            <a:ext cx="3003900" cy="1484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Connections</a:t>
            </a:r>
            <a:endParaRPr/>
          </a:p>
        </p:txBody>
      </p:sp>
      <p:sp>
        <p:nvSpPr>
          <p:cNvPr id="328" name="Google Shape;328;p27"/>
          <p:cNvSpPr txBox="1"/>
          <p:nvPr>
            <p:ph type="title"/>
          </p:nvPr>
        </p:nvSpPr>
        <p:spPr>
          <a:xfrm>
            <a:off x="846725" y="751875"/>
            <a:ext cx="10498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music class we will...</a:t>
            </a:r>
            <a:endParaRPr/>
          </a:p>
        </p:txBody>
      </p:sp>
      <p:sp>
        <p:nvSpPr>
          <p:cNvPr id="329" name="Google Shape;329;p27"/>
          <p:cNvSpPr txBox="1"/>
          <p:nvPr>
            <p:ph idx="5" type="title"/>
          </p:nvPr>
        </p:nvSpPr>
        <p:spPr>
          <a:xfrm>
            <a:off x="985463" y="2198999"/>
            <a:ext cx="30039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Sing</a:t>
            </a:r>
            <a:endParaRPr/>
          </a:p>
        </p:txBody>
      </p:sp>
      <p:sp>
        <p:nvSpPr>
          <p:cNvPr id="330" name="Google Shape;330;p27"/>
          <p:cNvSpPr txBox="1"/>
          <p:nvPr>
            <p:ph idx="6" type="title"/>
          </p:nvPr>
        </p:nvSpPr>
        <p:spPr>
          <a:xfrm>
            <a:off x="4594000" y="2199001"/>
            <a:ext cx="3003900" cy="1608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Instruments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7"/>
          <p:cNvSpPr txBox="1"/>
          <p:nvPr>
            <p:ph idx="14" type="title"/>
          </p:nvPr>
        </p:nvSpPr>
        <p:spPr>
          <a:xfrm>
            <a:off x="8651737" y="2199000"/>
            <a:ext cx="25548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Dance and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Movement</a:t>
            </a:r>
            <a:endParaRPr/>
          </a:p>
        </p:txBody>
      </p:sp>
      <p:sp>
        <p:nvSpPr>
          <p:cNvPr id="332" name="Google Shape;332;p27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3" name="Google Shape;333;p27"/>
          <p:cNvSpPr/>
          <p:nvPr/>
        </p:nvSpPr>
        <p:spPr>
          <a:xfrm>
            <a:off x="985463" y="1930200"/>
            <a:ext cx="917100" cy="942000"/>
          </a:xfrm>
          <a:prstGeom prst="ellipse">
            <a:avLst/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50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1</a:t>
            </a:r>
            <a:endParaRPr i="1" sz="45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334" name="Google Shape;334;p27"/>
          <p:cNvSpPr/>
          <p:nvPr/>
        </p:nvSpPr>
        <p:spPr>
          <a:xfrm>
            <a:off x="4593997" y="1930200"/>
            <a:ext cx="917100" cy="942000"/>
          </a:xfrm>
          <a:prstGeom prst="ellipse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50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2</a:t>
            </a:r>
            <a:endParaRPr i="1" sz="45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335" name="Google Shape;335;p27"/>
          <p:cNvSpPr/>
          <p:nvPr/>
        </p:nvSpPr>
        <p:spPr>
          <a:xfrm>
            <a:off x="8202530" y="1930200"/>
            <a:ext cx="917100" cy="942000"/>
          </a:xfrm>
          <a:prstGeom prst="ellipse">
            <a:avLst/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50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3</a:t>
            </a:r>
            <a:endParaRPr i="1" sz="45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336" name="Google Shape;336;p27"/>
          <p:cNvSpPr/>
          <p:nvPr/>
        </p:nvSpPr>
        <p:spPr>
          <a:xfrm>
            <a:off x="985463" y="3993750"/>
            <a:ext cx="917100" cy="942000"/>
          </a:xfrm>
          <a:prstGeom prst="ellipse">
            <a:avLst/>
          </a:prstGeom>
          <a:solidFill>
            <a:schemeClr val="accent4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50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4</a:t>
            </a:r>
            <a:endParaRPr i="1" sz="45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337" name="Google Shape;337;p27"/>
          <p:cNvSpPr/>
          <p:nvPr/>
        </p:nvSpPr>
        <p:spPr>
          <a:xfrm>
            <a:off x="4593997" y="3993750"/>
            <a:ext cx="917100" cy="942000"/>
          </a:xfrm>
          <a:prstGeom prst="ellipse">
            <a:avLst/>
          </a:prstGeom>
          <a:solidFill>
            <a:schemeClr val="accent5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50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5</a:t>
            </a:r>
            <a:endParaRPr i="1" sz="45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338" name="Google Shape;338;p27"/>
          <p:cNvSpPr/>
          <p:nvPr/>
        </p:nvSpPr>
        <p:spPr>
          <a:xfrm>
            <a:off x="8202530" y="3993750"/>
            <a:ext cx="917100" cy="942000"/>
          </a:xfrm>
          <a:prstGeom prst="ellipse">
            <a:avLst/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50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6</a:t>
            </a:r>
            <a:endParaRPr i="1" sz="45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8"/>
          <p:cNvSpPr txBox="1"/>
          <p:nvPr>
            <p:ph type="title"/>
          </p:nvPr>
        </p:nvSpPr>
        <p:spPr>
          <a:xfrm>
            <a:off x="490775" y="560625"/>
            <a:ext cx="10413300" cy="914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Success!</a:t>
            </a:r>
            <a:endParaRPr/>
          </a:p>
        </p:txBody>
      </p:sp>
      <p:sp>
        <p:nvSpPr>
          <p:cNvPr id="344" name="Google Shape;344;p28"/>
          <p:cNvSpPr txBox="1"/>
          <p:nvPr>
            <p:ph idx="1" type="subTitle"/>
          </p:nvPr>
        </p:nvSpPr>
        <p:spPr>
          <a:xfrm>
            <a:off x="1864400" y="2364725"/>
            <a:ext cx="64710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Students are assessed on:</a:t>
            </a:r>
            <a:endParaRPr/>
          </a:p>
        </p:txBody>
      </p:sp>
      <p:sp>
        <p:nvSpPr>
          <p:cNvPr id="345" name="Google Shape;345;p28"/>
          <p:cNvSpPr txBox="1"/>
          <p:nvPr>
            <p:ph idx="2" type="body"/>
          </p:nvPr>
        </p:nvSpPr>
        <p:spPr>
          <a:xfrm>
            <a:off x="1864400" y="3024900"/>
            <a:ext cx="6471000" cy="2032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Behavior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Participation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Understanding</a:t>
            </a:r>
            <a:r>
              <a:rPr lang="en"/>
              <a:t> </a:t>
            </a:r>
            <a:endParaRPr/>
          </a:p>
        </p:txBody>
      </p:sp>
      <p:sp>
        <p:nvSpPr>
          <p:cNvPr id="346" name="Google Shape;346;p28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9"/>
          <p:cNvSpPr txBox="1"/>
          <p:nvPr>
            <p:ph type="title"/>
          </p:nvPr>
        </p:nvSpPr>
        <p:spPr>
          <a:xfrm>
            <a:off x="2093300" y="2622475"/>
            <a:ext cx="8018100" cy="2032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Students in 5th and 6th grade are invited to join Chesterfield’s Chorus.  Please see my teacher website for additional information.</a:t>
            </a:r>
            <a:endParaRPr/>
          </a:p>
        </p:txBody>
      </p:sp>
      <p:sp>
        <p:nvSpPr>
          <p:cNvPr id="352" name="Google Shape;352;p29"/>
          <p:cNvSpPr txBox="1"/>
          <p:nvPr>
            <p:ph idx="1" type="subTitle"/>
          </p:nvPr>
        </p:nvSpPr>
        <p:spPr>
          <a:xfrm>
            <a:off x="4237425" y="5919475"/>
            <a:ext cx="7775400" cy="717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― Irene M. Pepperberg</a:t>
            </a:r>
            <a:endParaRPr/>
          </a:p>
        </p:txBody>
      </p:sp>
      <p:sp>
        <p:nvSpPr>
          <p:cNvPr id="353" name="Google Shape;353;p29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4" name="Google Shape;354;p29"/>
          <p:cNvSpPr txBox="1"/>
          <p:nvPr/>
        </p:nvSpPr>
        <p:spPr>
          <a:xfrm>
            <a:off x="1702100" y="1386875"/>
            <a:ext cx="8800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5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5th and 6th Grade Chorus</a:t>
            </a:r>
            <a:endParaRPr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F2D5C3"/>
      </a:lt2>
      <a:accent1>
        <a:srgbClr val="CEECEC"/>
      </a:accent1>
      <a:accent2>
        <a:srgbClr val="B8D8E7"/>
      </a:accent2>
      <a:accent3>
        <a:srgbClr val="E6EFC2"/>
      </a:accent3>
      <a:accent4>
        <a:srgbClr val="FDF4C9"/>
      </a:accent4>
      <a:accent5>
        <a:srgbClr val="FBCCDE"/>
      </a:accent5>
      <a:accent6>
        <a:srgbClr val="EBE0F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